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4" r:id="rId9"/>
    <p:sldId id="371" r:id="rId10"/>
    <p:sldId id="345" r:id="rId11"/>
    <p:sldId id="372" r:id="rId12"/>
    <p:sldId id="346" r:id="rId13"/>
    <p:sldId id="347" r:id="rId14"/>
    <p:sldId id="348" r:id="rId15"/>
    <p:sldId id="349" r:id="rId16"/>
    <p:sldId id="363" r:id="rId17"/>
    <p:sldId id="362" r:id="rId18"/>
    <p:sldId id="350" r:id="rId19"/>
    <p:sldId id="351" r:id="rId20"/>
    <p:sldId id="375" r:id="rId21"/>
    <p:sldId id="364" r:id="rId22"/>
    <p:sldId id="365" r:id="rId23"/>
    <p:sldId id="354" r:id="rId24"/>
    <p:sldId id="355" r:id="rId25"/>
    <p:sldId id="367" r:id="rId26"/>
    <p:sldId id="356" r:id="rId27"/>
    <p:sldId id="366" r:id="rId28"/>
    <p:sldId id="357" r:id="rId29"/>
    <p:sldId id="368" r:id="rId30"/>
    <p:sldId id="358" r:id="rId31"/>
    <p:sldId id="369" r:id="rId32"/>
    <p:sldId id="374" r:id="rId33"/>
    <p:sldId id="360" r:id="rId34"/>
    <p:sldId id="361" r:id="rId35"/>
    <p:sldId id="373" r:id="rId36"/>
    <p:sldId id="339" r:id="rId37"/>
    <p:sldId id="353" r:id="rId38"/>
    <p:sldId id="35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73570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6" y="2258067"/>
            <a:ext cx="4000500" cy="333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8" y="225807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Over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161" y="26966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26991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27016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26946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26971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26996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269268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269518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26976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621460"/>
            <a:ext cx="6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 depth and discharge did not change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Relationships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1" y="2129402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26" y="2129402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2305" y="5489732"/>
            <a:ext cx="520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depth and discharge all increase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7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126"/>
            <a:ext cx="4000500" cy="3333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731136"/>
            <a:ext cx="4000500" cy="3333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8" y="1731129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Nutrients Over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721" y="213181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0583" y="21343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3856" y="213679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4689" y="21292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9551" y="213173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2824" y="213421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6248" y="214472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1110" y="214722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64383" y="214970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95927"/>
            <a:ext cx="86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Nutrients do not differ at first 2 sampling periods and then go up for the third.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9" y="1870611"/>
            <a:ext cx="4000500" cy="3333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615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870615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581" y="229403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056" y="22965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955" y="229902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387" y="228685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02362" y="228936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75759" y="229185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7021" y="2294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993" y="22971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2395" y="2299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55403"/>
            <a:ext cx="757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and temperature follow expected seasonal patterns. </a:t>
            </a:r>
          </a:p>
          <a:p>
            <a:r>
              <a:rPr lang="en-US" dirty="0" smtClean="0"/>
              <a:t>The temperature reflects an earlier sampling in the last summer than the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52" y="230456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22" y="273571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928" y="272272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7589" y="5641383"/>
            <a:ext cx="82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did not differ at the 2 different sampling times.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over-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</a:t>
            </a:r>
            <a:r>
              <a:rPr lang="en-US" dirty="0" smtClean="0"/>
              <a:t>P=0.07, N=26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</a:t>
            </a:r>
            <a:r>
              <a:rPr lang="en-US" dirty="0" smtClean="0"/>
              <a:t>P=0.01, N=8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2108" y="4548251"/>
            <a:ext cx="40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</a:t>
            </a:r>
            <a:r>
              <a:rPr lang="en-US" dirty="0" smtClean="0"/>
              <a:t>equation.</a:t>
            </a:r>
          </a:p>
          <a:p>
            <a:endParaRPr lang="en-US" dirty="0" smtClean="0"/>
          </a:p>
          <a:p>
            <a:r>
              <a:rPr lang="en-US" dirty="0" smtClean="0"/>
              <a:t>4 of 30 models were dropped from further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49" y="2175897"/>
            <a:ext cx="4000500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1788" y="26036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74" y="26061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17" y="2608635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5" y="2175897"/>
            <a:ext cx="4000500" cy="3333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89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75" y="25977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012464" y="26002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0392" y="26027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315385" y="26050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12274" y="260759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0201" y="261008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532897"/>
            <a:ext cx="105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Metabolism started off higher and then went down in magnitude for the following samplings.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and ER relationship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6" y="2067826"/>
            <a:ext cx="4000000" cy="333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133" y="5408912"/>
            <a:ext cx="65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and ER increase in magnitude together as expected.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8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GPP ~ </a:t>
            </a:r>
            <a:r>
              <a:rPr lang="en-US" dirty="0" smtClean="0"/>
              <a:t>Sampling Period</a:t>
            </a:r>
            <a:r>
              <a:rPr lang="en-US" dirty="0" smtClean="0"/>
              <a:t> </a:t>
            </a:r>
            <a:r>
              <a:rPr lang="en-US" dirty="0" smtClean="0"/>
              <a:t>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= ~1|stream</a:t>
            </a:r>
            <a:endParaRPr lang="en-US" dirty="0"/>
          </a:p>
          <a:p>
            <a:pPr lvl="1"/>
            <a:r>
              <a:rPr lang="en-US" dirty="0" err="1" smtClean="0"/>
              <a:t>varIdent</a:t>
            </a:r>
            <a:r>
              <a:rPr lang="en-US" dirty="0" smtClean="0"/>
              <a:t>(form </a:t>
            </a:r>
            <a:r>
              <a:rPr lang="en-US" dirty="0"/>
              <a:t>= ~1|stream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2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2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98" y="2165083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96" y="2168856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4298" y="5532899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varies with sampling time and increases with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-1"/>
            <a:ext cx="7625168" cy="113137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</a:t>
            </a:r>
            <a:r>
              <a:rPr lang="en-US" dirty="0" smtClean="0"/>
              <a:t>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= ~</a:t>
            </a:r>
            <a:r>
              <a:rPr lang="en-US" dirty="0" smtClean="0"/>
              <a:t>1|stream</a:t>
            </a:r>
          </a:p>
          <a:p>
            <a:pPr lvl="1"/>
            <a:r>
              <a:rPr lang="en-US" dirty="0" smtClean="0"/>
              <a:t>method=ML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0" y="213132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213132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33189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57" y="2033189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4780" y="5393414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increases in magnitude with increasing depth and slope.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414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197441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744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888638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</a:t>
            </a:r>
            <a:r>
              <a:rPr lang="en-US" dirty="0" smtClean="0"/>
              <a:t>Non-Model Considerations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343896"/>
            <a:ext cx="5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does not relate to nutrients.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gls</a:t>
            </a:r>
            <a:r>
              <a:rPr lang="en-US" dirty="0"/>
              <a:t>(Transformed 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1" y="2338467"/>
            <a:ext cx="5621648" cy="42162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4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4" y="1983176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89" y="2020915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90" y="20209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561" y="5379524"/>
            <a:ext cx="859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varies on basin and increases with increasing 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409"/>
            <a:ext cx="4000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45" y="2067409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67409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7920" y="2913677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Low Temp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1348" y="3717019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 Temp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38898"/>
            <a:ext cx="109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increases with decreasing temperature and increasing canopy openness.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8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</a:t>
            </a:r>
            <a:r>
              <a:rPr lang="en-US" dirty="0" smtClean="0"/>
              <a:t>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39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42" y="1964148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63" y="1964148"/>
            <a:ext cx="4000500" cy="33337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1317" y="5320147"/>
            <a:ext cx="5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does not relate to ER or GPP.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8" y="20829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5" y="2082907"/>
            <a:ext cx="4000500" cy="3333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808" y="5438900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SRP and DOC increase in magnitude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9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7463" r="4292" b="7353"/>
          <a:stretch/>
        </p:blipFill>
        <p:spPr>
          <a:xfrm>
            <a:off x="0" y="247968"/>
            <a:ext cx="12175499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10" r="4172" b="7622"/>
          <a:stretch/>
        </p:blipFill>
        <p:spPr>
          <a:xfrm>
            <a:off x="-1" y="232470"/>
            <a:ext cx="12222261" cy="6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4525" y="290945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Swauk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1822" y="6375070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Taneum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58733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r>
              <a:rPr lang="en-US" dirty="0" smtClean="0"/>
              <a:t> drainage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77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08577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1085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Site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Site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46378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42" y="2346378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3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14702</TotalTime>
  <Words>800</Words>
  <Application>Microsoft Office PowerPoint</Application>
  <PresentationFormat>Widescreen</PresentationFormat>
  <Paragraphs>181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Geographic Site Variables</vt:lpstr>
      <vt:lpstr>Hydrologic Site Variables</vt:lpstr>
      <vt:lpstr>Hydrology Over Time</vt:lpstr>
      <vt:lpstr>Hydrologic Relationships</vt:lpstr>
      <vt:lpstr>Nutrients Over Time</vt:lpstr>
      <vt:lpstr>Light and Temp Over Time</vt:lpstr>
      <vt:lpstr>Trout Biomass</vt:lpstr>
      <vt:lpstr>PowerPoint Presentation</vt:lpstr>
      <vt:lpstr>Choosing a model to estimate metabolism</vt:lpstr>
      <vt:lpstr>Choosing a model to estimate metabolism</vt:lpstr>
      <vt:lpstr>PowerPoint Presentation</vt:lpstr>
      <vt:lpstr>Metabolism Over Time</vt:lpstr>
      <vt:lpstr>GPP and ER relationship</vt:lpstr>
      <vt:lpstr>GPP model</vt:lpstr>
      <vt:lpstr>GPP Model Validation</vt:lpstr>
      <vt:lpstr>GPP Model Interpretation</vt:lpstr>
      <vt:lpstr>GPP Non-Model considerations</vt:lpstr>
      <vt:lpstr>ER Model</vt:lpstr>
      <vt:lpstr>ER Model Validation</vt:lpstr>
      <vt:lpstr>ER Model Interpretation</vt:lpstr>
      <vt:lpstr>ER Non-Model Considerations</vt:lpstr>
      <vt:lpstr>Trout Biomass Model</vt:lpstr>
      <vt:lpstr>Trout Model Validation</vt:lpstr>
      <vt:lpstr>PowerPoint Presentation</vt:lpstr>
      <vt:lpstr>PowerPoint Presentation</vt:lpstr>
      <vt:lpstr>Trout Non-Model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214</cp:revision>
  <dcterms:created xsi:type="dcterms:W3CDTF">2018-03-13T15:47:14Z</dcterms:created>
  <dcterms:modified xsi:type="dcterms:W3CDTF">2019-01-08T23:52:04Z</dcterms:modified>
</cp:coreProperties>
</file>